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  <p:embeddedFont>
      <p:font typeface="Bahnschrift SemiBold SemiConden" panose="020B0502040204020203" pitchFamily="3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1A2"/>
    <a:srgbClr val="A100FF"/>
    <a:srgbClr val="883C84"/>
    <a:srgbClr val="461B49"/>
    <a:srgbClr val="963488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93979" autoAdjust="0"/>
  </p:normalViewPr>
  <p:slideViewPr>
    <p:cSldViewPr>
      <p:cViewPr varScale="1">
        <p:scale>
          <a:sx n="67" d="100"/>
          <a:sy n="67" d="100"/>
        </p:scale>
        <p:origin x="-57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ad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Most Popular Categories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777777777777778"/>
          <c:y val="0.17171296296296298"/>
          <c:w val="0.8216898512685914"/>
          <c:h val="0.777361111111111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8-46DE-9A07-62781EA91E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4487872"/>
        <c:axId val="224502016"/>
      </c:barChart>
      <c:catAx>
        <c:axId val="22448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502016"/>
        <c:crosses val="autoZero"/>
        <c:auto val="1"/>
        <c:lblAlgn val="ctr"/>
        <c:lblOffset val="100"/>
        <c:noMultiLvlLbl val="0"/>
      </c:catAx>
      <c:valAx>
        <c:axId val="22450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4878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9883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31357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37946" y="2024894"/>
            <a:ext cx="5482998" cy="548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000" b="1" spc="-105" dirty="0" smtClean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Analysis of the Most Popular Content Categories on Social Buzz</a:t>
            </a:r>
            <a:endParaRPr lang="en-US" sz="6000" b="1" spc="-105" dirty="0">
              <a:solidFill>
                <a:srgbClr val="FFFF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20953" r="19697" b="17094"/>
          <a:stretch/>
        </p:blipFill>
        <p:spPr>
          <a:xfrm>
            <a:off x="6285557" y="989357"/>
            <a:ext cx="8344843" cy="81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1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3798534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902934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10402" y="795202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614851" y="76858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ANALYSIS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614851" y="2852243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INSIGHTS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614851" y="696294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NEXT STEPS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581832" y="710042"/>
            <a:ext cx="6553768" cy="2071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Animal and Science content are the 2 most popular content categories showing that people enjoy ‘real-life’ and ‘factual’ content the most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Most people generally have a positive engagement with content posted on Social Buzz</a:t>
            </a:r>
          </a:p>
          <a:p>
            <a:pPr algn="just"/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1581832" y="3514683"/>
            <a:ext cx="6553768" cy="337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Food is a common theme in the top 5 categories with “Healthy Eating” ranking the highest. This may give an indication to the audience within your user base. You could use this insight to create a campaign and work with healthy eating brands to increase user engagement.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Users enjoy ‘factual’ and ‘real-life’ content, you can create an algorithm that promotes the most interesting content to easily go viral.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81832" y="7620586"/>
            <a:ext cx="6553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This ad-hoc analysis is insightful, but it’s time to take this analysis into large-scale production for a real-time understanding of your business. Accenture can help you know how to do this.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2918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53000" y="2005583"/>
            <a:ext cx="12502904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0072" y="2552700"/>
            <a:ext cx="8425051" cy="5148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2800" dirty="0"/>
              <a:t>Social Buzz is a fast-growing social network company that focuses on content by keeping users anonymous and tracking reactions to the content and needs to adapt quickly to its global scale.</a:t>
            </a:r>
          </a:p>
          <a:p>
            <a:pPr algn="just"/>
            <a:r>
              <a:rPr lang="en-US" sz="2800" dirty="0"/>
              <a:t>Accenture has begun a 3 month POC that focuses on these tasks: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/>
              <a:t>An audit of their big data practice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/>
              <a:t>Recommendations for a </a:t>
            </a:r>
            <a:r>
              <a:rPr lang="en-US" sz="2800" dirty="0" smtClean="0"/>
              <a:t>Successful </a:t>
            </a:r>
            <a:r>
              <a:rPr lang="en-US" sz="2800" dirty="0"/>
              <a:t>IPO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/>
              <a:t>An analysis of their content categories that highlight the 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4988887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Over </a:t>
            </a:r>
            <a:r>
              <a:rPr lang="en-US" sz="2800" b="1" u="sng" dirty="0" smtClean="0">
                <a:solidFill>
                  <a:schemeClr val="bg1"/>
                </a:solidFill>
              </a:rPr>
              <a:t>100,000</a:t>
            </a:r>
            <a:r>
              <a:rPr lang="en-US" sz="2800" dirty="0" smtClean="0">
                <a:solidFill>
                  <a:schemeClr val="bg1"/>
                </a:solidFill>
              </a:rPr>
              <a:t> posts daily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2200" y="5739336"/>
            <a:ext cx="6195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smtClean="0">
                <a:solidFill>
                  <a:schemeClr val="bg1"/>
                </a:solidFill>
              </a:rPr>
              <a:t>500 million</a:t>
            </a:r>
            <a:r>
              <a:rPr lang="en-US" sz="2800" b="1" dirty="0" smtClean="0">
                <a:solidFill>
                  <a:schemeClr val="bg1"/>
                </a:solidFill>
              </a:rPr>
              <a:t> active users </a:t>
            </a:r>
            <a:r>
              <a:rPr lang="en-US" sz="2800" dirty="0" smtClean="0">
                <a:solidFill>
                  <a:schemeClr val="bg1"/>
                </a:solidFill>
              </a:rPr>
              <a:t>over the past 5 years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6920672"/>
            <a:ext cx="596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smtClean="0">
                <a:solidFill>
                  <a:schemeClr val="bg1"/>
                </a:solidFill>
              </a:rPr>
              <a:t>36,500,000</a:t>
            </a:r>
            <a:r>
              <a:rPr lang="en-US" sz="2800" dirty="0" smtClean="0">
                <a:solidFill>
                  <a:schemeClr val="bg1"/>
                </a:solidFill>
              </a:rPr>
              <a:t> pieces of content per year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2200" y="7671121"/>
            <a:ext cx="6051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How can the company capitalize on its growing data for scalability?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88070" y="8852457"/>
            <a:ext cx="6195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Analysis of Social Buzz’s Top 5 most popular content categories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12437"/>
          <a:stretch/>
        </p:blipFill>
        <p:spPr>
          <a:xfrm>
            <a:off x="11443639" y="6953289"/>
            <a:ext cx="2107847" cy="2219760"/>
          </a:xfrm>
          <a:prstGeom prst="ellipse">
            <a:avLst/>
          </a:prstGeom>
          <a:ln w="38100">
            <a:solidFill>
              <a:srgbClr val="0070C0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14173200" y="1418567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ANDREW FLEMING</a:t>
            </a:r>
          </a:p>
          <a:p>
            <a:pPr algn="ctr"/>
            <a:r>
              <a:rPr lang="en-US" sz="2800" dirty="0" smtClean="0"/>
              <a:t>Chief Technical Architect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173200" y="4586560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Marcos Rompton</a:t>
            </a:r>
          </a:p>
          <a:p>
            <a:pPr algn="ctr"/>
            <a:r>
              <a:rPr lang="en-US" sz="2800" dirty="0" smtClean="0"/>
              <a:t>Senior Principle</a:t>
            </a:r>
            <a:endParaRPr lang="en-US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14173200" y="7586115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Ridge Ragira</a:t>
            </a:r>
          </a:p>
          <a:p>
            <a:pPr algn="ctr"/>
            <a:r>
              <a:rPr lang="en-US" sz="2800" dirty="0" smtClean="0"/>
              <a:t>Data Analyst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249400" y="1028700"/>
            <a:ext cx="30609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4947" y="1093147"/>
            <a:ext cx="920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UNDERSTANDING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Did some review of the provided data sets to understand what would be needed from the data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89671" y="2712587"/>
            <a:ext cx="920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CLEANING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Cleaned the data sets by removing null values, removing outliers for accurate data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29106" y="4361574"/>
            <a:ext cx="714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MODELING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Joined all the datasets for a comprehensive data set for analysis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0397" y="5980401"/>
            <a:ext cx="862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DATA ANALYSIS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Analyzed the data to find the required insights and answer the stakeholder questions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61404" y="7604147"/>
            <a:ext cx="6970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UNCOVER INSIGHTS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Dug deeper into the data to uncover more useful insights for more questions the stakeholders might have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35477" y="1038912"/>
            <a:ext cx="4445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27154" y="3432601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16</a:t>
            </a:r>
            <a:endParaRPr lang="en-US" sz="48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27155" y="4977920"/>
            <a:ext cx="297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UNIQUE CONTENT CATEGORIES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72183" y="3429478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1897</a:t>
            </a:r>
            <a:endParaRPr lang="en-US" sz="48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2183" y="4762475"/>
            <a:ext cx="2972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REACTIONS TO ‘ANIMAL’ CONTENT POSTS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70341" y="3429477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MAY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70340" y="4719500"/>
            <a:ext cx="4017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MONTH WITH MOST POSTS – 2138 POSTS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328752"/>
              </p:ext>
            </p:extLst>
          </p:nvPr>
        </p:nvGraphicFramePr>
        <p:xfrm>
          <a:off x="2824654" y="1924335"/>
          <a:ext cx="13511715" cy="684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20097" r="14394" b="19298"/>
          <a:stretch/>
        </p:blipFill>
        <p:spPr>
          <a:xfrm>
            <a:off x="5553024" y="1157455"/>
            <a:ext cx="9705188" cy="75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454</Words>
  <Application>Microsoft Office PowerPoint</Application>
  <PresentationFormat>Custom</PresentationFormat>
  <Paragraphs>86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Black</vt:lpstr>
      <vt:lpstr>Calibri</vt:lpstr>
      <vt:lpstr>Clear Sans Regular Bold</vt:lpstr>
      <vt:lpstr>Bahnschrift SemiBold SemiConden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sanad singh</cp:lastModifiedBy>
  <cp:revision>36</cp:revision>
  <dcterms:created xsi:type="dcterms:W3CDTF">2006-08-16T00:00:00Z</dcterms:created>
  <dcterms:modified xsi:type="dcterms:W3CDTF">2024-08-22T11:10:48Z</dcterms:modified>
  <dc:identifier>DAEhDyfaYKE</dc:identifier>
</cp:coreProperties>
</file>